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59" r:id="rId4"/>
    <p:sldId id="260" r:id="rId5"/>
    <p:sldId id="264" r:id="rId6"/>
    <p:sldId id="263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D411E-2834-470D-9F21-DE3E2A7FC1B7}" v="3" dt="2025-04-17T14:27:19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shantkumarchaurasiya@outlook.com" userId="f7aa990f46871e65" providerId="LiveId" clId="{F07EA945-CD89-4BC0-8336-D985AFA10F75}"/>
    <pc:docChg chg="modSld sldOrd">
      <pc:chgData name="raushantkumarchaurasiya@outlook.com" userId="f7aa990f46871e65" providerId="LiveId" clId="{F07EA945-CD89-4BC0-8336-D985AFA10F75}" dt="2025-04-17T14:43:45.219" v="8" actId="14100"/>
      <pc:docMkLst>
        <pc:docMk/>
      </pc:docMkLst>
      <pc:sldChg chg="modSp mod ord">
        <pc:chgData name="raushantkumarchaurasiya@outlook.com" userId="f7aa990f46871e65" providerId="LiveId" clId="{F07EA945-CD89-4BC0-8336-D985AFA10F75}" dt="2025-04-17T14:43:45.219" v="8" actId="14100"/>
        <pc:sldMkLst>
          <pc:docMk/>
          <pc:sldMk cId="1248465102" sldId="265"/>
        </pc:sldMkLst>
        <pc:spChg chg="mod">
          <ac:chgData name="raushantkumarchaurasiya@outlook.com" userId="f7aa990f46871e65" providerId="LiveId" clId="{F07EA945-CD89-4BC0-8336-D985AFA10F75}" dt="2025-04-17T14:43:45.219" v="8" actId="14100"/>
          <ac:spMkLst>
            <pc:docMk/>
            <pc:sldMk cId="1248465102" sldId="265"/>
            <ac:spMk id="2" creationId="{623CF4F9-627A-53EF-DE45-66B631F101B1}"/>
          </ac:spMkLst>
        </pc:spChg>
        <pc:picChg chg="mod">
          <ac:chgData name="raushantkumarchaurasiya@outlook.com" userId="f7aa990f46871e65" providerId="LiveId" clId="{F07EA945-CD89-4BC0-8336-D985AFA10F75}" dt="2025-04-17T14:43:35.295" v="4" actId="1076"/>
          <ac:picMkLst>
            <pc:docMk/>
            <pc:sldMk cId="1248465102" sldId="265"/>
            <ac:picMk id="7" creationId="{42D56E93-E582-6377-4CE6-4FF9AD89EDCC}"/>
          </ac:picMkLst>
        </pc:picChg>
      </pc:sldChg>
    </pc:docChg>
  </pc:docChgLst>
  <pc:docChgLst>
    <pc:chgData name="raushantkumarchaurasiya@outlook.com" userId="f7aa990f46871e65" providerId="LiveId" clId="{238D411E-2834-470D-9F21-DE3E2A7FC1B7}"/>
    <pc:docChg chg="undo custSel addSld delSld modSld">
      <pc:chgData name="raushantkumarchaurasiya@outlook.com" userId="f7aa990f46871e65" providerId="LiveId" clId="{238D411E-2834-470D-9F21-DE3E2A7FC1B7}" dt="2025-04-17T14:28:16.473" v="132" actId="2696"/>
      <pc:docMkLst>
        <pc:docMk/>
      </pc:docMkLst>
      <pc:sldChg chg="del">
        <pc:chgData name="raushantkumarchaurasiya@outlook.com" userId="f7aa990f46871e65" providerId="LiveId" clId="{238D411E-2834-470D-9F21-DE3E2A7FC1B7}" dt="2025-04-17T14:19:16.315" v="0" actId="2696"/>
        <pc:sldMkLst>
          <pc:docMk/>
          <pc:sldMk cId="879410969" sldId="256"/>
        </pc:sldMkLst>
      </pc:sldChg>
      <pc:sldChg chg="del">
        <pc:chgData name="raushantkumarchaurasiya@outlook.com" userId="f7aa990f46871e65" providerId="LiveId" clId="{238D411E-2834-470D-9F21-DE3E2A7FC1B7}" dt="2025-04-17T14:19:52.868" v="1" actId="2696"/>
        <pc:sldMkLst>
          <pc:docMk/>
          <pc:sldMk cId="1808970203" sldId="262"/>
        </pc:sldMkLst>
      </pc:sldChg>
      <pc:sldChg chg="addSp delSp modSp new add del mod">
        <pc:chgData name="raushantkumarchaurasiya@outlook.com" userId="f7aa990f46871e65" providerId="LiveId" clId="{238D411E-2834-470D-9F21-DE3E2A7FC1B7}" dt="2025-04-17T14:28:05.825" v="131" actId="14100"/>
        <pc:sldMkLst>
          <pc:docMk/>
          <pc:sldMk cId="1248465102" sldId="265"/>
        </pc:sldMkLst>
        <pc:spChg chg="mod">
          <ac:chgData name="raushantkumarchaurasiya@outlook.com" userId="f7aa990f46871e65" providerId="LiveId" clId="{238D411E-2834-470D-9F21-DE3E2A7FC1B7}" dt="2025-04-17T14:22:35.715" v="53" actId="20577"/>
          <ac:spMkLst>
            <pc:docMk/>
            <pc:sldMk cId="1248465102" sldId="265"/>
            <ac:spMk id="2" creationId="{623CF4F9-627A-53EF-DE45-66B631F101B1}"/>
          </ac:spMkLst>
        </pc:spChg>
        <pc:spChg chg="del mod">
          <ac:chgData name="raushantkumarchaurasiya@outlook.com" userId="f7aa990f46871e65" providerId="LiveId" clId="{238D411E-2834-470D-9F21-DE3E2A7FC1B7}" dt="2025-04-17T14:27:19.691" v="122" actId="931"/>
          <ac:spMkLst>
            <pc:docMk/>
            <pc:sldMk cId="1248465102" sldId="265"/>
            <ac:spMk id="3" creationId="{E3075A7B-2FBE-3791-3B6A-362A1C91818F}"/>
          </ac:spMkLst>
        </pc:spChg>
        <pc:picChg chg="add mod">
          <ac:chgData name="raushantkumarchaurasiya@outlook.com" userId="f7aa990f46871e65" providerId="LiveId" clId="{238D411E-2834-470D-9F21-DE3E2A7FC1B7}" dt="2025-04-17T14:24:31.303" v="88" actId="931"/>
          <ac:picMkLst>
            <pc:docMk/>
            <pc:sldMk cId="1248465102" sldId="265"/>
            <ac:picMk id="5" creationId="{79FEBD1F-51B4-719E-B370-B290541F2A05}"/>
          </ac:picMkLst>
        </pc:picChg>
        <pc:picChg chg="add mod">
          <ac:chgData name="raushantkumarchaurasiya@outlook.com" userId="f7aa990f46871e65" providerId="LiveId" clId="{238D411E-2834-470D-9F21-DE3E2A7FC1B7}" dt="2025-04-17T14:28:05.825" v="131" actId="14100"/>
          <ac:picMkLst>
            <pc:docMk/>
            <pc:sldMk cId="1248465102" sldId="265"/>
            <ac:picMk id="7" creationId="{42D56E93-E582-6377-4CE6-4FF9AD89EDCC}"/>
          </ac:picMkLst>
        </pc:picChg>
      </pc:sldChg>
      <pc:sldChg chg="modSp new del mod">
        <pc:chgData name="raushantkumarchaurasiya@outlook.com" userId="f7aa990f46871e65" providerId="LiveId" clId="{238D411E-2834-470D-9F21-DE3E2A7FC1B7}" dt="2025-04-17T14:28:16.473" v="132" actId="2696"/>
        <pc:sldMkLst>
          <pc:docMk/>
          <pc:sldMk cId="1379846124" sldId="266"/>
        </pc:sldMkLst>
        <pc:spChg chg="mod">
          <ac:chgData name="raushantkumarchaurasiya@outlook.com" userId="f7aa990f46871e65" providerId="LiveId" clId="{238D411E-2834-470D-9F21-DE3E2A7FC1B7}" dt="2025-04-17T14:22:17.813" v="37" actId="20577"/>
          <ac:spMkLst>
            <pc:docMk/>
            <pc:sldMk cId="1379846124" sldId="266"/>
            <ac:spMk id="2" creationId="{9CEF1C8B-6B8B-7CC8-C890-AE9B9594E0F4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F4F9-627A-53EF-DE45-66B631F1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354"/>
            <a:ext cx="10515600" cy="1972044"/>
          </a:xfrm>
        </p:spPr>
        <p:txBody>
          <a:bodyPr/>
          <a:lstStyle/>
          <a:p>
            <a:r>
              <a:rPr lang="en-IN" dirty="0"/>
              <a:t>FINAL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D56E93-E582-6377-4CE6-4FF9AD89E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08"/>
            <a:ext cx="11353800" cy="5584092"/>
          </a:xfrm>
        </p:spPr>
      </p:pic>
    </p:spTree>
    <p:extLst>
      <p:ext uri="{BB962C8B-B14F-4D97-AF65-F5344CB8AC3E}">
        <p14:creationId xmlns:p14="http://schemas.microsoft.com/office/powerpoint/2010/main" val="124846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393</Words>
  <Application>Microsoft Office PowerPoint</Application>
  <PresentationFormat>Widescreen</PresentationFormat>
  <Paragraphs>37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raushantkumarchaurasiya@outlook.com</cp:lastModifiedBy>
  <cp:revision>12</cp:revision>
  <dcterms:created xsi:type="dcterms:W3CDTF">2025-01-20T11:39:00Z</dcterms:created>
  <dcterms:modified xsi:type="dcterms:W3CDTF">2025-04-17T14:43:55Z</dcterms:modified>
</cp:coreProperties>
</file>